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sldIdLst>
    <p:sldId id="264" r:id="rId2"/>
    <p:sldId id="257" r:id="rId3"/>
    <p:sldId id="258" r:id="rId4"/>
    <p:sldId id="259" r:id="rId5"/>
    <p:sldId id="260" r:id="rId6"/>
    <p:sldId id="261" r:id="rId7"/>
    <p:sldId id="265"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D2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549990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15707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6414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57591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DBD16-5BFB-4D9F-9646-C75D1B53BBB6}"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66579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DBD16-5BFB-4D9F-9646-C75D1B53BBB6}"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04963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DBD16-5BFB-4D9F-9646-C75D1B53BBB6}"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0828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ADBD16-5BFB-4D9F-9646-C75D1B53BBB6}"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342882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BD16-5BFB-4D9F-9646-C75D1B53BBB6}"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7873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8056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808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DBD16-5BFB-4D9F-9646-C75D1B53BBB6}" type="datetimeFigureOut">
              <a:rPr lang="en-US" smtClean="0"/>
              <a:pPr/>
              <a:t>3/7/2022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68260433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p view of people discussing and shaking hands">
            <a:extLst>
              <a:ext uri="{FF2B5EF4-FFF2-40B4-BE49-F238E27FC236}">
                <a16:creationId xmlns:a16="http://schemas.microsoft.com/office/drawing/2014/main" id="{A3A5C917-AC66-40DB-91F4-7FB7A7DE7758}"/>
              </a:ext>
            </a:extLst>
          </p:cNvPr>
          <p:cNvPicPr>
            <a:picLocks noChangeAspect="1"/>
          </p:cNvPicPr>
          <p:nvPr/>
        </p:nvPicPr>
        <p:blipFill rotWithShape="1">
          <a:blip r:embed="rId2">
            <a:alphaModFix amt="50000"/>
          </a:blip>
          <a:srcRect l="889" r="-1" b="-1"/>
          <a:stretch/>
        </p:blipFill>
        <p:spPr>
          <a:xfrm>
            <a:off x="0" y="0"/>
            <a:ext cx="7165899" cy="4030824"/>
          </a:xfrm>
          <a:prstGeom prst="rect">
            <a:avLst/>
          </a:prstGeom>
        </p:spPr>
      </p:pic>
      <p:sp>
        <p:nvSpPr>
          <p:cNvPr id="3" name="Subtitle 2">
            <a:extLst>
              <a:ext uri="{FF2B5EF4-FFF2-40B4-BE49-F238E27FC236}">
                <a16:creationId xmlns:a16="http://schemas.microsoft.com/office/drawing/2014/main" id="{9C990C19-3DE7-4389-BB28-54A18CEBE525}"/>
              </a:ext>
            </a:extLst>
          </p:cNvPr>
          <p:cNvSpPr>
            <a:spLocks noGrp="1"/>
          </p:cNvSpPr>
          <p:nvPr>
            <p:ph type="subTitle" idx="1"/>
          </p:nvPr>
        </p:nvSpPr>
        <p:spPr>
          <a:xfrm>
            <a:off x="1524000" y="4159404"/>
            <a:ext cx="9144000" cy="1098395"/>
          </a:xfrm>
        </p:spPr>
        <p:txBody>
          <a:bodyPr>
            <a:normAutofit/>
          </a:bodyPr>
          <a:lstStyle/>
          <a:p>
            <a:r>
              <a:rPr lang="en-CA" dirty="0">
                <a:solidFill>
                  <a:srgbClr val="1ED2C9"/>
                </a:solidFill>
                <a:latin typeface="Aharoni" panose="02010803020104030203" pitchFamily="2" charset="-79"/>
                <a:cs typeface="Aharoni" panose="02010803020104030203" pitchFamily="2" charset="-79"/>
              </a:rPr>
              <a:t>BY CHANA ROGER</a:t>
            </a:r>
          </a:p>
        </p:txBody>
      </p:sp>
      <p:sp>
        <p:nvSpPr>
          <p:cNvPr id="6" name="Title 1">
            <a:extLst>
              <a:ext uri="{FF2B5EF4-FFF2-40B4-BE49-F238E27FC236}">
                <a16:creationId xmlns:a16="http://schemas.microsoft.com/office/drawing/2014/main" id="{FB8C586B-7945-4E75-9D27-754FE7EEEFC7}"/>
              </a:ext>
            </a:extLst>
          </p:cNvPr>
          <p:cNvSpPr txBox="1">
            <a:spLocks/>
          </p:cNvSpPr>
          <p:nvPr/>
        </p:nvSpPr>
        <p:spPr>
          <a:xfrm>
            <a:off x="1676400" y="1246769"/>
            <a:ext cx="9144000" cy="29005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a:solidFill>
                  <a:srgbClr val="1ED2C9"/>
                </a:solidFill>
                <a:latin typeface="Broadway" panose="04040905080B02020502" pitchFamily="82" charset="0"/>
              </a:rPr>
              <a:t>Research Report</a:t>
            </a:r>
            <a:endParaRPr lang="en-CA" dirty="0">
              <a:solidFill>
                <a:srgbClr val="1ED2C9"/>
              </a:solidFill>
              <a:latin typeface="Broadway" panose="04040905080B02020502" pitchFamily="82" charset="0"/>
            </a:endParaRPr>
          </a:p>
        </p:txBody>
      </p:sp>
      <p:sp>
        <p:nvSpPr>
          <p:cNvPr id="2" name="Title 1">
            <a:extLst>
              <a:ext uri="{FF2B5EF4-FFF2-40B4-BE49-F238E27FC236}">
                <a16:creationId xmlns:a16="http://schemas.microsoft.com/office/drawing/2014/main" id="{FA1BA624-14CC-412A-97D0-D3ACA6A9C655}"/>
              </a:ext>
            </a:extLst>
          </p:cNvPr>
          <p:cNvSpPr>
            <a:spLocks noGrp="1"/>
          </p:cNvSpPr>
          <p:nvPr>
            <p:ph type="ctrTitle"/>
          </p:nvPr>
        </p:nvSpPr>
        <p:spPr>
          <a:xfrm>
            <a:off x="1561324" y="1141024"/>
            <a:ext cx="9144000" cy="2900518"/>
          </a:xfrm>
        </p:spPr>
        <p:txBody>
          <a:bodyPr>
            <a:normAutofit/>
          </a:bodyPr>
          <a:lstStyle/>
          <a:p>
            <a:r>
              <a:rPr lang="en-CA" dirty="0">
                <a:solidFill>
                  <a:srgbClr val="FFFFFF"/>
                </a:solidFill>
                <a:latin typeface="Broadway" panose="04040905080B02020502" pitchFamily="82" charset="0"/>
              </a:rPr>
              <a:t>Research Report</a:t>
            </a:r>
          </a:p>
        </p:txBody>
      </p:sp>
    </p:spTree>
    <p:extLst>
      <p:ext uri="{BB962C8B-B14F-4D97-AF65-F5344CB8AC3E}">
        <p14:creationId xmlns:p14="http://schemas.microsoft.com/office/powerpoint/2010/main" val="26574837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60FE330-C218-4A5E-B110-394876E91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493" y="3996563"/>
            <a:ext cx="6299077" cy="2447828"/>
          </a:xfrm>
          <a:prstGeom prst="rect">
            <a:avLst/>
          </a:prstGeom>
        </p:spPr>
      </p:pic>
      <p:pic>
        <p:nvPicPr>
          <p:cNvPr id="7" name="Picture 6" descr="A picture containing ceiling&#10;&#10;Description automatically generated">
            <a:extLst>
              <a:ext uri="{FF2B5EF4-FFF2-40B4-BE49-F238E27FC236}">
                <a16:creationId xmlns:a16="http://schemas.microsoft.com/office/drawing/2014/main" id="{8B0B7FA7-C36D-4F43-B7F0-DE1F7FBC8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53" y="279917"/>
            <a:ext cx="6369697" cy="3582955"/>
          </a:xfrm>
          <a:prstGeom prst="rect">
            <a:avLst/>
          </a:prstGeom>
        </p:spPr>
      </p:pic>
      <p:sp>
        <p:nvSpPr>
          <p:cNvPr id="9" name="TextBox 8">
            <a:extLst>
              <a:ext uri="{FF2B5EF4-FFF2-40B4-BE49-F238E27FC236}">
                <a16:creationId xmlns:a16="http://schemas.microsoft.com/office/drawing/2014/main" id="{3D741420-7B18-4A7B-A5AE-EB03A4D0FB89}"/>
              </a:ext>
            </a:extLst>
          </p:cNvPr>
          <p:cNvSpPr txBox="1"/>
          <p:nvPr/>
        </p:nvSpPr>
        <p:spPr>
          <a:xfrm>
            <a:off x="5376493" y="6445504"/>
            <a:ext cx="6299077" cy="276999"/>
          </a:xfrm>
          <a:prstGeom prst="rect">
            <a:avLst/>
          </a:prstGeom>
          <a:noFill/>
        </p:spPr>
        <p:txBody>
          <a:bodyPr wrap="square" rtlCol="0">
            <a:spAutoFit/>
          </a:bodyPr>
          <a:lstStyle/>
          <a:p>
            <a:r>
              <a:rPr lang="en-CA" sz="600" dirty="0"/>
              <a:t>https://www.google.com/search?q=universal+design&amp;rlz=1C1CHBF_enCA869CA869&amp;sxsrf=AOaemvKhF5uANL86oyRyIDx1DBADggi3ug:1637442250689&amp;source=lnms&amp;tbm=isch&amp;sa=X&amp;ved=2ahUKEwimw8Td66f0AhX0oFsKHR3iD6MQ_AUoAXoECAEQAw&amp;biw=1536&amp;bih=754&amp;dpr=1.25#imgrc=xzE3c6T6IM51dM</a:t>
            </a:r>
          </a:p>
        </p:txBody>
      </p:sp>
      <p:sp>
        <p:nvSpPr>
          <p:cNvPr id="10" name="TextBox 9">
            <a:extLst>
              <a:ext uri="{FF2B5EF4-FFF2-40B4-BE49-F238E27FC236}">
                <a16:creationId xmlns:a16="http://schemas.microsoft.com/office/drawing/2014/main" id="{59C00AA6-E0ED-46F7-B8E6-18E9F19AF63A}"/>
              </a:ext>
            </a:extLst>
          </p:cNvPr>
          <p:cNvSpPr txBox="1"/>
          <p:nvPr/>
        </p:nvSpPr>
        <p:spPr>
          <a:xfrm>
            <a:off x="7161375" y="838617"/>
            <a:ext cx="4409631" cy="830997"/>
          </a:xfrm>
          <a:prstGeom prst="rect">
            <a:avLst/>
          </a:prstGeom>
          <a:noFill/>
        </p:spPr>
        <p:txBody>
          <a:bodyPr wrap="square" rtlCol="0">
            <a:spAutoFit/>
          </a:bodyPr>
          <a:lstStyle/>
          <a:p>
            <a:r>
              <a:rPr lang="en-CA" sz="2400" dirty="0">
                <a:solidFill>
                  <a:srgbClr val="1ED2C9"/>
                </a:solidFill>
                <a:latin typeface="Broadway" panose="04040905080B02020502" pitchFamily="82" charset="0"/>
              </a:rPr>
              <a:t>The Preliminary Design of a Recreation Centre</a:t>
            </a:r>
          </a:p>
        </p:txBody>
      </p:sp>
      <p:sp>
        <p:nvSpPr>
          <p:cNvPr id="8" name="TextBox 7">
            <a:extLst>
              <a:ext uri="{FF2B5EF4-FFF2-40B4-BE49-F238E27FC236}">
                <a16:creationId xmlns:a16="http://schemas.microsoft.com/office/drawing/2014/main" id="{3B20F854-6B64-4D9D-9848-D4041EEA9AD1}"/>
              </a:ext>
            </a:extLst>
          </p:cNvPr>
          <p:cNvSpPr txBox="1"/>
          <p:nvPr/>
        </p:nvSpPr>
        <p:spPr>
          <a:xfrm>
            <a:off x="7161374" y="905872"/>
            <a:ext cx="4409632" cy="830997"/>
          </a:xfrm>
          <a:prstGeom prst="rect">
            <a:avLst/>
          </a:prstGeom>
          <a:noFill/>
        </p:spPr>
        <p:txBody>
          <a:bodyPr wrap="square" rtlCol="0">
            <a:spAutoFit/>
          </a:bodyPr>
          <a:lstStyle/>
          <a:p>
            <a:r>
              <a:rPr lang="en-CA" sz="2400" dirty="0">
                <a:latin typeface="Broadway" panose="04040905080B02020502" pitchFamily="82" charset="0"/>
              </a:rPr>
              <a:t>The Preliminary Design of a Recreation Centre</a:t>
            </a:r>
          </a:p>
        </p:txBody>
      </p:sp>
      <p:sp>
        <p:nvSpPr>
          <p:cNvPr id="11" name="TextBox 10">
            <a:extLst>
              <a:ext uri="{FF2B5EF4-FFF2-40B4-BE49-F238E27FC236}">
                <a16:creationId xmlns:a16="http://schemas.microsoft.com/office/drawing/2014/main" id="{23B2B935-5599-4CE3-B90A-6CCEA985E29B}"/>
              </a:ext>
            </a:extLst>
          </p:cNvPr>
          <p:cNvSpPr txBox="1"/>
          <p:nvPr/>
        </p:nvSpPr>
        <p:spPr>
          <a:xfrm>
            <a:off x="621412" y="3996563"/>
            <a:ext cx="4252591" cy="2585323"/>
          </a:xfrm>
          <a:prstGeom prst="rect">
            <a:avLst/>
          </a:prstGeom>
          <a:noFill/>
        </p:spPr>
        <p:txBody>
          <a:bodyPr wrap="square" rtlCol="0">
            <a:spAutoFit/>
          </a:bodyPr>
          <a:lstStyle/>
          <a:p>
            <a:r>
              <a:rPr lang="en-CA" dirty="0">
                <a:latin typeface="Aharoni" panose="02010803020104030203" pitchFamily="2" charset="-79"/>
                <a:cs typeface="Aharoni" panose="02010803020104030203" pitchFamily="2" charset="-79"/>
              </a:rPr>
              <a:t>“Universal design is the design of an environment so that it can be understood, accessed and used to the greatest extent possible by all people regardless of their age or ability.”</a:t>
            </a:r>
          </a:p>
          <a:p>
            <a:endParaRPr lang="en-CA" dirty="0">
              <a:latin typeface="Aharoni" panose="02010803020104030203" pitchFamily="2" charset="-79"/>
              <a:cs typeface="Aharoni" panose="02010803020104030203" pitchFamily="2" charset="-79"/>
            </a:endParaRPr>
          </a:p>
          <a:p>
            <a:r>
              <a:rPr lang="en-CA" dirty="0">
                <a:latin typeface="Aharoni" panose="02010803020104030203" pitchFamily="2" charset="-79"/>
                <a:cs typeface="Aharoni" panose="02010803020104030203" pitchFamily="2" charset="-79"/>
              </a:rPr>
              <a:t>-Centre for Excellence in Universal Design</a:t>
            </a:r>
          </a:p>
        </p:txBody>
      </p:sp>
    </p:spTree>
    <p:extLst>
      <p:ext uri="{BB962C8B-B14F-4D97-AF65-F5344CB8AC3E}">
        <p14:creationId xmlns:p14="http://schemas.microsoft.com/office/powerpoint/2010/main" val="298405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sky, outdoor, house&#10;&#10;Description automatically generated">
            <a:extLst>
              <a:ext uri="{FF2B5EF4-FFF2-40B4-BE49-F238E27FC236}">
                <a16:creationId xmlns:a16="http://schemas.microsoft.com/office/drawing/2014/main" id="{41657454-6C9F-422E-B22D-7D0B30046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9811" y="198161"/>
            <a:ext cx="3734083" cy="2100422"/>
          </a:xfrm>
        </p:spPr>
      </p:pic>
      <p:pic>
        <p:nvPicPr>
          <p:cNvPr id="7" name="Picture 6" descr="Diagram&#10;&#10;Description automatically generated">
            <a:extLst>
              <a:ext uri="{FF2B5EF4-FFF2-40B4-BE49-F238E27FC236}">
                <a16:creationId xmlns:a16="http://schemas.microsoft.com/office/drawing/2014/main" id="{00F16862-D3B0-446D-9379-88704B883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46"/>
            <a:ext cx="8319811" cy="6851609"/>
          </a:xfrm>
          <a:prstGeom prst="rect">
            <a:avLst/>
          </a:prstGeom>
        </p:spPr>
      </p:pic>
      <p:sp>
        <p:nvSpPr>
          <p:cNvPr id="8" name="TextBox 7">
            <a:extLst>
              <a:ext uri="{FF2B5EF4-FFF2-40B4-BE49-F238E27FC236}">
                <a16:creationId xmlns:a16="http://schemas.microsoft.com/office/drawing/2014/main" id="{EC6CAAF8-7070-40E9-89FB-F7F36DEFF986}"/>
              </a:ext>
            </a:extLst>
          </p:cNvPr>
          <p:cNvSpPr txBox="1"/>
          <p:nvPr/>
        </p:nvSpPr>
        <p:spPr>
          <a:xfrm>
            <a:off x="8480407" y="3429000"/>
            <a:ext cx="3445300" cy="1477328"/>
          </a:xfrm>
          <a:prstGeom prst="rect">
            <a:avLst/>
          </a:prstGeom>
          <a:noFill/>
        </p:spPr>
        <p:txBody>
          <a:bodyPr wrap="square" rtlCol="0">
            <a:spAutoFit/>
          </a:bodyPr>
          <a:lstStyle/>
          <a:p>
            <a:r>
              <a:rPr lang="en-CA" u="sng" dirty="0">
                <a:latin typeface="Aharoni" panose="02010803020104030203" pitchFamily="2" charset="-79"/>
                <a:cs typeface="Aharoni" panose="02010803020104030203" pitchFamily="2" charset="-79"/>
              </a:rPr>
              <a:t>Floor Plan</a:t>
            </a:r>
          </a:p>
          <a:p>
            <a:endParaRPr lang="en-CA" dirty="0">
              <a:latin typeface="Aharoni" panose="02010803020104030203" pitchFamily="2" charset="-79"/>
              <a:cs typeface="Aharoni" panose="02010803020104030203" pitchFamily="2" charset="-79"/>
            </a:endParaRPr>
          </a:p>
          <a:p>
            <a:r>
              <a:rPr lang="en-CA" dirty="0">
                <a:latin typeface="Aharoni" panose="02010803020104030203" pitchFamily="2" charset="-79"/>
                <a:cs typeface="Aharoni" panose="02010803020104030203" pitchFamily="2" charset="-79"/>
              </a:rPr>
              <a:t>Single storey for ground level accessibility.</a:t>
            </a:r>
          </a:p>
          <a:p>
            <a:r>
              <a:rPr lang="en-CA" dirty="0">
                <a:latin typeface="Aharoni" panose="02010803020104030203" pitchFamily="2" charset="-79"/>
                <a:cs typeface="Aharoni" panose="02010803020104030203" pitchFamily="2" charset="-79"/>
              </a:rPr>
              <a:t>No elevator required.</a:t>
            </a:r>
          </a:p>
        </p:txBody>
      </p:sp>
    </p:spTree>
    <p:extLst>
      <p:ext uri="{BB962C8B-B14F-4D97-AF65-F5344CB8AC3E}">
        <p14:creationId xmlns:p14="http://schemas.microsoft.com/office/powerpoint/2010/main" val="827042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503FB025-A9DB-470A-8309-E7C9368E32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244818" y="-1482432"/>
            <a:ext cx="5702363" cy="9822863"/>
          </a:xfrm>
        </p:spPr>
      </p:pic>
    </p:spTree>
    <p:extLst>
      <p:ext uri="{BB962C8B-B14F-4D97-AF65-F5344CB8AC3E}">
        <p14:creationId xmlns:p14="http://schemas.microsoft.com/office/powerpoint/2010/main" val="182569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7925D3EC-BE50-4771-9CB8-21073409D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1783" y="173496"/>
            <a:ext cx="6908433" cy="6511008"/>
          </a:xfrm>
        </p:spPr>
      </p:pic>
    </p:spTree>
    <p:extLst>
      <p:ext uri="{BB962C8B-B14F-4D97-AF65-F5344CB8AC3E}">
        <p14:creationId xmlns:p14="http://schemas.microsoft.com/office/powerpoint/2010/main" val="134520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92F754F1-C320-4E5A-9724-0B5F25B8B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64044" y="1229468"/>
            <a:ext cx="6717577" cy="4438399"/>
          </a:xfrm>
          <a:prstGeom prst="rect">
            <a:avLst/>
          </a:prstGeom>
        </p:spPr>
      </p:pic>
      <p:pic>
        <p:nvPicPr>
          <p:cNvPr id="7" name="Picture 6" descr="A picture containing building, outdoor, ceiling, roof&#10;&#10;Description automatically generated">
            <a:extLst>
              <a:ext uri="{FF2B5EF4-FFF2-40B4-BE49-F238E27FC236}">
                <a16:creationId xmlns:a16="http://schemas.microsoft.com/office/drawing/2014/main" id="{1E71FD20-82F8-41DD-A4AD-FC7660772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598" y="215713"/>
            <a:ext cx="6485812" cy="3648269"/>
          </a:xfrm>
          <a:prstGeom prst="rect">
            <a:avLst/>
          </a:prstGeom>
        </p:spPr>
      </p:pic>
      <p:pic>
        <p:nvPicPr>
          <p:cNvPr id="12" name="Picture 11" descr="Diagram&#10;&#10;Description automatically generated">
            <a:extLst>
              <a:ext uri="{FF2B5EF4-FFF2-40B4-BE49-F238E27FC236}">
                <a16:creationId xmlns:a16="http://schemas.microsoft.com/office/drawing/2014/main" id="{4019170B-B037-4495-B8B0-22711EB8F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776" y="3965757"/>
            <a:ext cx="5734413" cy="2676530"/>
          </a:xfrm>
          <a:prstGeom prst="rect">
            <a:avLst/>
          </a:prstGeom>
        </p:spPr>
      </p:pic>
    </p:spTree>
    <p:extLst>
      <p:ext uri="{BB962C8B-B14F-4D97-AF65-F5344CB8AC3E}">
        <p14:creationId xmlns:p14="http://schemas.microsoft.com/office/powerpoint/2010/main" val="3386936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95A3C94-2690-44C9-A6AE-214E7C62B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553" y="1693179"/>
            <a:ext cx="8070279" cy="512108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BA9E635-4E83-47DA-986D-035A5B34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737"/>
            <a:ext cx="5542384" cy="3117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059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ky&#10;&#10;Description automatically generated">
            <a:extLst>
              <a:ext uri="{FF2B5EF4-FFF2-40B4-BE49-F238E27FC236}">
                <a16:creationId xmlns:a16="http://schemas.microsoft.com/office/drawing/2014/main" id="{B6168291-B3D9-4786-A704-71AE73C840E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3" y="-7"/>
            <a:ext cx="12191997" cy="6858000"/>
          </a:xfrm>
          <a:prstGeom prst="rect">
            <a:avLst/>
          </a:prstGeom>
        </p:spPr>
      </p:pic>
      <p:sp>
        <p:nvSpPr>
          <p:cNvPr id="16"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27777" y="343104"/>
            <a:ext cx="975050" cy="84050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69451" y="970414"/>
            <a:ext cx="616956" cy="53182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TextBox 14">
            <a:extLst>
              <a:ext uri="{FF2B5EF4-FFF2-40B4-BE49-F238E27FC236}">
                <a16:creationId xmlns:a16="http://schemas.microsoft.com/office/drawing/2014/main" id="{FCD80E04-3C88-464C-9C23-4A7861A3941D}"/>
              </a:ext>
            </a:extLst>
          </p:cNvPr>
          <p:cNvSpPr txBox="1"/>
          <p:nvPr/>
        </p:nvSpPr>
        <p:spPr>
          <a:xfrm>
            <a:off x="6640063" y="2583809"/>
            <a:ext cx="2277868" cy="461665"/>
          </a:xfrm>
          <a:prstGeom prst="rect">
            <a:avLst/>
          </a:prstGeom>
          <a:noFill/>
        </p:spPr>
        <p:txBody>
          <a:bodyPr wrap="none" rtlCol="0">
            <a:spAutoFit/>
          </a:bodyPr>
          <a:lstStyle/>
          <a:p>
            <a:r>
              <a:rPr lang="en-CA" sz="2400" dirty="0">
                <a:solidFill>
                  <a:srgbClr val="1ED2C9"/>
                </a:solidFill>
                <a:latin typeface="Broadway" panose="04040905080B02020502" pitchFamily="82" charset="0"/>
              </a:rPr>
              <a:t>Thank you :)</a:t>
            </a:r>
          </a:p>
        </p:txBody>
      </p:sp>
      <p:sp>
        <p:nvSpPr>
          <p:cNvPr id="10" name="TextBox 9">
            <a:extLst>
              <a:ext uri="{FF2B5EF4-FFF2-40B4-BE49-F238E27FC236}">
                <a16:creationId xmlns:a16="http://schemas.microsoft.com/office/drawing/2014/main" id="{057DF8C4-A080-4956-99AA-EB4234D38D6E}"/>
              </a:ext>
            </a:extLst>
          </p:cNvPr>
          <p:cNvSpPr txBox="1"/>
          <p:nvPr/>
        </p:nvSpPr>
        <p:spPr>
          <a:xfrm>
            <a:off x="6669248" y="2525086"/>
            <a:ext cx="2277868" cy="461665"/>
          </a:xfrm>
          <a:prstGeom prst="rect">
            <a:avLst/>
          </a:prstGeom>
          <a:noFill/>
        </p:spPr>
        <p:txBody>
          <a:bodyPr wrap="none" rtlCol="0">
            <a:spAutoFit/>
          </a:bodyPr>
          <a:lstStyle/>
          <a:p>
            <a:r>
              <a:rPr lang="en-CA" sz="2400" dirty="0">
                <a:solidFill>
                  <a:schemeClr val="bg1"/>
                </a:solidFill>
                <a:latin typeface="Broadway" panose="04040905080B02020502" pitchFamily="82" charset="0"/>
              </a:rPr>
              <a:t>Thank you :)</a:t>
            </a:r>
          </a:p>
        </p:txBody>
      </p:sp>
    </p:spTree>
    <p:extLst>
      <p:ext uri="{BB962C8B-B14F-4D97-AF65-F5344CB8AC3E}">
        <p14:creationId xmlns:p14="http://schemas.microsoft.com/office/powerpoint/2010/main" val="24951668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TotalTime>
  <Words>142</Words>
  <Application>Microsoft Office PowerPoint</Application>
  <PresentationFormat>Widescreen</PresentationFormat>
  <Paragraphs>15</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Aharoni</vt:lpstr>
      <vt:lpstr>Arial</vt:lpstr>
      <vt:lpstr>Broadway</vt:lpstr>
      <vt:lpstr>Calibri</vt:lpstr>
      <vt:lpstr>Calibri Light</vt:lpstr>
      <vt:lpstr>Office Theme</vt:lpstr>
      <vt:lpstr>Research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Report</dc:title>
  <dc:creator>Chana Roger</dc:creator>
  <cp:lastModifiedBy>Chana Roger</cp:lastModifiedBy>
  <cp:revision>6</cp:revision>
  <dcterms:created xsi:type="dcterms:W3CDTF">2021-11-20T22:23:15Z</dcterms:created>
  <dcterms:modified xsi:type="dcterms:W3CDTF">2022-03-08T01:18:50Z</dcterms:modified>
</cp:coreProperties>
</file>